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84" d="100"/>
          <a:sy n="84" d="100"/>
        </p:scale>
        <p:origin x="43" y="3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EAE33-3FC7-B7E6-C7D2-6228431E1C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3F5786-1672-D962-AEE1-7F222654F4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1C9C9-C24C-B8EF-CA99-46B95763F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95EAE-9EE5-A7C0-83E3-B3E976DDA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20395-0B19-F47C-EFF6-A97D495EC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7500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9EACF-FE99-8884-3999-5F67895C3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D93C7B-2034-5CF6-3C30-50437C1803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F9B7C-7173-50B7-868A-D957E0ACE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E6604-A4A6-E4BC-D4DD-BB4FEBCF7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3139A-D18F-15AD-2F59-C45BB84D7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5276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2ACA89-050C-83AF-BDA6-A3B679433E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6BF6F8-CB7A-3A56-5A3C-BC10A85CD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7A7B6-7E97-96B9-42E8-45349AC91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67602-E223-04F7-13A1-D10A002D6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4D3E5-342E-46DA-CF6B-B89D2300B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2175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10443-1B8F-A0D1-4558-982DF35DE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6AD31-D8FD-BD67-0621-FBDD3170B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467D7B-A8E8-8499-482E-8A727780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C64B7-A2D6-7BE1-B1D2-CC5B6D4CE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743C2-4AAF-5AE2-14FA-C97D9523C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5803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97805-3CE5-40A5-05C8-45EC3152F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C6321-C1EB-3CCB-400C-9336EF111C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6345C-3116-51E0-3446-A493BD5B5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3AFC7-83B1-C397-439D-C3A18368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3EAFA-AFD3-E570-2274-1D1DA3520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5317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617BE-6087-2BEC-115A-1284C1E7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44A60-B745-EEAA-4568-DBA5AC4BF5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C4747A-4F73-5C6F-1D65-2B5C2ACBDF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8F335-DF53-67BB-FFD4-1556F32D9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0C1EC3-C3C2-0714-9F0E-21A7692A7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EACC18-BACE-B8F6-444E-86B1DF878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0921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91DB9-370E-6D89-703F-3ADA1EE93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A3DD86-2A8A-A8C1-5593-C347769BC7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80CB3C-08B5-F4AD-A66B-D001EF6307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20F0A8-09EA-5B80-5CE2-8DB47A38C0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3CD57E-747A-B98A-7784-229A185E8B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CB03AC-AD92-AD72-4270-8B18ADF8E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DB33EF-15DB-4F8C-1002-6E99702C1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9E36CF-44E4-903E-C27A-3BC5203E5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743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4A91F-07CB-7BFB-08B3-E1E3B428C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AF8EF7-6F16-CD9B-0AF9-ECA6220E9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D97D59-1280-3090-92E3-E24D38861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7E448F-174E-09DC-FDFC-F372BB372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3099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E69CBC-7C26-D019-4A93-2CAADFCD9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CFD568-33C9-D0B4-125D-FA2C2B6F9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B58A06-13B3-9642-7DD8-A8D28AA60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883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86C26-E882-315E-8324-8EA1027CC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C01BB-661F-EAD5-1857-2607891D2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F05BA-EBEA-713B-A782-CA45DC86D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2B4AD7-B9C8-82BD-494B-83A7D1B4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110CB-3C8A-7C7A-4CB9-4099ED2C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1D2DB-D6A6-0FD1-6089-34DF6ABEE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8731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760D9-9CB3-E821-068C-6FC08BDAF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E076C2-98AB-7495-A7F3-11EF300AF7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2885D8-FDB6-3A13-BDB6-46217CD580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9FB79E-F338-E033-0958-ED10066AA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BA0C5-F73D-E08C-8213-0E237F694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BB869-D1F7-768A-95D3-8AD7B7D5E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0634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6DCBD-5996-DC13-ED79-E84B73E76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7CE5A1-DBC1-E4A0-3ECF-5F70E4D16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14071-0587-1252-B684-470D89C763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38F2E6-4D62-441E-8F55-AC245DDA9D66}" type="datetimeFigureOut">
              <a:rPr lang="en-IN" smtClean="0"/>
              <a:t>13-08-2023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6F47E-032F-1124-00CA-9A385C8408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8898C-C994-7848-86D8-66E19BA5E0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33E9E-CE66-4185-A432-A3B8E1909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1740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Basketball">
                <a:extLst>
                  <a:ext uri="{FF2B5EF4-FFF2-40B4-BE49-F238E27FC236}">
                    <a16:creationId xmlns:a16="http://schemas.microsoft.com/office/drawing/2014/main" id="{D8E51AEF-0816-B560-92F5-B41815F99A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3620700"/>
                  </p:ext>
                </p:extLst>
              </p:nvPr>
            </p:nvGraphicFramePr>
            <p:xfrm>
              <a:off x="2074541" y="2095531"/>
              <a:ext cx="3305439" cy="330544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05439" cy="3305441"/>
                    </a:xfrm>
                    <a:prstGeom prst="rect">
                      <a:avLst/>
                    </a:prstGeom>
                  </am3d:spPr>
                  <am3d:camera>
                    <am3d:pos x="0" y="0" z="814637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9093" d="1000000"/>
                    <am3d:preTrans dx="0" dy="-17998034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8383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Basketball">
                <a:extLst>
                  <a:ext uri="{FF2B5EF4-FFF2-40B4-BE49-F238E27FC236}">
                    <a16:creationId xmlns:a16="http://schemas.microsoft.com/office/drawing/2014/main" id="{D8E51AEF-0816-B560-92F5-B41815F99A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74541" y="2095531"/>
                <a:ext cx="3305439" cy="3305441"/>
              </a:xfrm>
              <a:prstGeom prst="rect">
                <a:avLst/>
              </a:prstGeom>
            </p:spPr>
          </p:pic>
        </mc:Fallback>
      </mc:AlternateContent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EF3E4F1-A08A-3C75-26CD-31E4CA64A244}"/>
              </a:ext>
            </a:extLst>
          </p:cNvPr>
          <p:cNvCxnSpPr>
            <a:cxnSpLocks/>
          </p:cNvCxnSpPr>
          <p:nvPr/>
        </p:nvCxnSpPr>
        <p:spPr>
          <a:xfrm>
            <a:off x="3727262" y="945931"/>
            <a:ext cx="0" cy="1202121"/>
          </a:xfrm>
          <a:prstGeom prst="line">
            <a:avLst/>
          </a:prstGeom>
          <a:ln w="38100">
            <a:solidFill>
              <a:schemeClr val="tx1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EE9160-7CE9-1311-8E9A-9BF5BBF7498B}"/>
              </a:ext>
            </a:extLst>
          </p:cNvPr>
          <p:cNvSpPr txBox="1"/>
          <p:nvPr/>
        </p:nvSpPr>
        <p:spPr>
          <a:xfrm>
            <a:off x="2793155" y="576599"/>
            <a:ext cx="1868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Axis of rotation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3AEDAE-7630-A5E3-907F-48AE2822E225}"/>
              </a:ext>
            </a:extLst>
          </p:cNvPr>
          <p:cNvCxnSpPr>
            <a:cxnSpLocks/>
          </p:cNvCxnSpPr>
          <p:nvPr/>
        </p:nvCxnSpPr>
        <p:spPr>
          <a:xfrm>
            <a:off x="3727262" y="5324803"/>
            <a:ext cx="0" cy="1202121"/>
          </a:xfrm>
          <a:prstGeom prst="line">
            <a:avLst/>
          </a:prstGeom>
          <a:ln w="38100">
            <a:solidFill>
              <a:schemeClr val="tx1"/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272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Basketball">
                <a:extLst>
                  <a:ext uri="{FF2B5EF4-FFF2-40B4-BE49-F238E27FC236}">
                    <a16:creationId xmlns:a16="http://schemas.microsoft.com/office/drawing/2014/main" id="{24F06F5A-8821-1497-5AF2-FBC2E6DEAAB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91821346"/>
                  </p:ext>
                </p:extLst>
              </p:nvPr>
            </p:nvGraphicFramePr>
            <p:xfrm>
              <a:off x="2074541" y="2095532"/>
              <a:ext cx="3305438" cy="330543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05438" cy="3305438"/>
                    </a:xfrm>
                    <a:prstGeom prst="rect">
                      <a:avLst/>
                    </a:prstGeom>
                  </am3d:spPr>
                  <am3d:camera>
                    <am3d:pos x="0" y="0" z="814637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9093" d="1000000"/>
                    <am3d:preTrans dx="0" dy="-17998034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8383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Basketball">
                <a:extLst>
                  <a:ext uri="{FF2B5EF4-FFF2-40B4-BE49-F238E27FC236}">
                    <a16:creationId xmlns:a16="http://schemas.microsoft.com/office/drawing/2014/main" id="{24F06F5A-8821-1497-5AF2-FBC2E6DEAAB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74541" y="2095532"/>
                <a:ext cx="3305438" cy="330543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79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40000" decel="4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22222E-6 L 0.46445 2.22222E-6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1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Asheshanand Acharya</dc:creator>
  <cp:lastModifiedBy>Asheshanand Acharya</cp:lastModifiedBy>
  <cp:revision>1</cp:revision>
  <dcterms:created xsi:type="dcterms:W3CDTF">2023-08-13T07:35:53Z</dcterms:created>
  <dcterms:modified xsi:type="dcterms:W3CDTF">2023-08-13T07:36:35Z</dcterms:modified>
</cp:coreProperties>
</file>

<file path=docProps/thumbnail.jpeg>
</file>